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82" r:id="rId4"/>
    <p:sldId id="268" r:id="rId5"/>
    <p:sldId id="270" r:id="rId6"/>
    <p:sldId id="281" r:id="rId7"/>
    <p:sldId id="26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7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23F"/>
    <a:srgbClr val="966932"/>
    <a:srgbClr val="760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34" y="138"/>
      </p:cViewPr>
      <p:guideLst>
        <p:guide orient="horz" pos="2160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AE59DFF-6230-4897-8407-666800E05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2519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2423989-0C38-4C4C-9848-570C97581C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90736"/>
            <a:ext cx="9144000" cy="10064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400" b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缔造生活品位  成就城市梦想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37BDB47-9AEC-4E08-817E-18757362B6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43819"/>
            <a:ext cx="9144000" cy="1655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世</a:t>
            </a:r>
            <a:r>
              <a:rPr lang="zh-CN" altLang="en-US" dirty="0"/>
              <a:t>茂集</a:t>
            </a:r>
            <a:r>
              <a:rPr lang="zh-CN" altLang="en-US" dirty="0" smtClean="0"/>
              <a:t>团二零二零年度模</a:t>
            </a:r>
            <a:r>
              <a:rPr lang="zh-CN" altLang="en-US" dirty="0"/>
              <a:t>板</a:t>
            </a:r>
          </a:p>
        </p:txBody>
      </p:sp>
    </p:spTree>
    <p:extLst>
      <p:ext uri="{BB962C8B-B14F-4D97-AF65-F5344CB8AC3E}">
        <p14:creationId xmlns:p14="http://schemas.microsoft.com/office/powerpoint/2010/main" val="282151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5C0D7D1-CA21-4F86-9343-AE8A84FD7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0" y="0"/>
            <a:ext cx="12189850" cy="685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400B8C7-F0D5-4333-8D76-265694BB9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2750" y="2693547"/>
            <a:ext cx="9340949" cy="86036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50000"/>
              </a:lnSpc>
              <a:defRPr sz="3600" b="0" baseline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章节页：此处添加标题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7155C9A-F2D4-4A9A-ABF5-656C10A3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2A359-8744-41A0-B121-DEA3D9CDDAFC}" type="datetimeFigureOut">
              <a:rPr lang="zh-CN" altLang="en-US" smtClean="0"/>
              <a:t>2021/5/13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2F9B1C3-7BAD-4CB9-88CB-38C23E14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F1CA08F-02D4-4A6C-A4EA-D2B2B116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23567E-E7C9-445E-AC70-B539E754F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6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5BA36E3-2241-41CA-920F-0FC36C0EC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2" y="0"/>
            <a:ext cx="12187057" cy="6857998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="" xmlns:a16="http://schemas.microsoft.com/office/drawing/2014/main" id="{3B430A7A-B219-48E6-B177-18EA7D5A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80" y="462028"/>
            <a:ext cx="5314426" cy="66920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文本占位符 2">
            <a:extLst>
              <a:ext uri="{FF2B5EF4-FFF2-40B4-BE49-F238E27FC236}">
                <a16:creationId xmlns="" xmlns:a16="http://schemas.microsoft.com/office/drawing/2014/main" id="{6F6D3EBF-16AE-494E-A13F-72083A946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168" y="1563459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941139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57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5BA36E3-2241-41CA-920F-0FC36C0EC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2" y="0"/>
            <a:ext cx="12187057" cy="6857998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="" xmlns:a16="http://schemas.microsoft.com/office/drawing/2014/main" id="{C53979F0-EEE4-40BE-A012-55488EFD3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80" y="462028"/>
            <a:ext cx="5314426" cy="66920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文本占位符 2">
            <a:extLst>
              <a:ext uri="{FF2B5EF4-FFF2-40B4-BE49-F238E27FC236}">
                <a16:creationId xmlns="" xmlns:a16="http://schemas.microsoft.com/office/drawing/2014/main" id="{E3D183A7-91D0-4FA6-A26E-D7F792C9A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168" y="1563459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865657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5BA36E3-2241-41CA-920F-0FC36C0EC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9" y="0"/>
            <a:ext cx="121898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AE59DFF-6230-4897-8407-666800E058F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n_zhang@shimaogroup.co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公司邮件签名设置指引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集团行政管理部</a:t>
            </a:r>
            <a:endParaRPr lang="en-US" altLang="zh-CN" dirty="0" smtClean="0"/>
          </a:p>
          <a:p>
            <a:r>
              <a:rPr lang="en-US" altLang="zh-CN" dirty="0" smtClean="0"/>
              <a:t>2020.03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61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="" xmlns:a16="http://schemas.microsoft.com/office/drawing/2014/main" id="{78995337-F593-4CDF-BB6D-E93CB349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邮件签名设置流程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340A797-19A9-4C20-84E8-603F84B6B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711" y="1169692"/>
            <a:ext cx="10444202" cy="3074762"/>
          </a:xfrm>
        </p:spPr>
        <p:txBody>
          <a:bodyPr>
            <a:normAutofit/>
          </a:bodyPr>
          <a:lstStyle/>
          <a:p>
            <a:r>
              <a:rPr lang="en-US" altLang="zh-CN" dirty="0"/>
              <a:t>1-</a:t>
            </a:r>
            <a:r>
              <a:rPr lang="zh-CN" altLang="en-US" dirty="0"/>
              <a:t>根据所在业务单元及组织架构层级，选择对应的邮件签名模板。</a:t>
            </a:r>
            <a:endParaRPr lang="en-US" altLang="zh-CN" dirty="0"/>
          </a:p>
          <a:p>
            <a:r>
              <a:rPr lang="zh-CN" altLang="en-US" dirty="0"/>
              <a:t>   将个人名片信息替换输入到模板区的对应位置。</a:t>
            </a:r>
            <a:endParaRPr lang="en-US" altLang="zh-CN" dirty="0"/>
          </a:p>
          <a:p>
            <a:r>
              <a:rPr lang="en-US" altLang="zh-CN" dirty="0"/>
              <a:t>2-</a:t>
            </a:r>
            <a:r>
              <a:rPr lang="zh-CN" altLang="en-US" dirty="0"/>
              <a:t>邮件地址先在</a:t>
            </a:r>
            <a:r>
              <a:rPr lang="en-US" altLang="zh-CN" dirty="0"/>
              <a:t>@</a:t>
            </a:r>
            <a:r>
              <a:rPr lang="zh-CN" altLang="en-US" dirty="0"/>
              <a:t>前输入邮箱前缀，再回来删除</a:t>
            </a:r>
            <a:r>
              <a:rPr lang="en-US" altLang="zh-CN" dirty="0" err="1"/>
              <a:t>san_zhang</a:t>
            </a:r>
            <a:r>
              <a:rPr lang="zh-CN" altLang="en-US" dirty="0"/>
              <a:t>来保证颜色格式一致</a:t>
            </a:r>
          </a:p>
          <a:p>
            <a:r>
              <a:rPr lang="en-US" altLang="zh-CN" dirty="0"/>
              <a:t>3-</a:t>
            </a:r>
            <a:r>
              <a:rPr lang="zh-CN" altLang="en-US" dirty="0"/>
              <a:t>若无固定电话，建议直接删除</a:t>
            </a:r>
            <a:r>
              <a:rPr lang="en-US" altLang="zh-CN" dirty="0"/>
              <a:t>T/ </a:t>
            </a:r>
            <a:r>
              <a:rPr lang="zh-CN" altLang="en-US" dirty="0"/>
              <a:t>整行</a:t>
            </a:r>
            <a:endParaRPr lang="en-US" altLang="zh-CN" dirty="0"/>
          </a:p>
          <a:p>
            <a:r>
              <a:rPr lang="en-US" altLang="zh-CN" dirty="0"/>
              <a:t>4-</a:t>
            </a:r>
            <a:r>
              <a:rPr lang="zh-CN" altLang="en-US" dirty="0"/>
              <a:t>城市公司地址参考  福建省晋江市双龙西路</a:t>
            </a:r>
            <a:r>
              <a:rPr lang="en-US" altLang="zh-CN" dirty="0"/>
              <a:t>166</a:t>
            </a:r>
            <a:r>
              <a:rPr lang="zh-CN" altLang="en-US" dirty="0"/>
              <a:t>号世茂曼哈顿</a:t>
            </a:r>
            <a:r>
              <a:rPr lang="en-US" altLang="zh-CN" dirty="0"/>
              <a:t>M1</a:t>
            </a:r>
            <a:r>
              <a:rPr lang="zh-CN" altLang="en-US" dirty="0"/>
              <a:t>栋</a:t>
            </a:r>
            <a:r>
              <a:rPr lang="en-US" altLang="zh-CN" dirty="0"/>
              <a:t>3101</a:t>
            </a:r>
            <a:r>
              <a:rPr lang="zh-CN" altLang="en-US" dirty="0"/>
              <a:t>室</a:t>
            </a:r>
            <a:endParaRPr lang="en-US" altLang="zh-CN" dirty="0"/>
          </a:p>
          <a:p>
            <a:r>
              <a:rPr lang="en-US" altLang="zh-CN" dirty="0"/>
              <a:t>                                </a:t>
            </a:r>
            <a:r>
              <a:rPr lang="zh-CN" altLang="en-US" dirty="0"/>
              <a:t>福建省晋江市双龙西路</a:t>
            </a:r>
            <a:r>
              <a:rPr lang="en-US" altLang="zh-CN" dirty="0"/>
              <a:t>166</a:t>
            </a:r>
            <a:r>
              <a:rPr lang="zh-CN" altLang="en-US" dirty="0"/>
              <a:t>号世茂曼哈顿</a:t>
            </a:r>
            <a:r>
              <a:rPr lang="en-US" altLang="zh-CN" dirty="0"/>
              <a:t>M2</a:t>
            </a:r>
            <a:r>
              <a:rPr lang="zh-CN" altLang="en-US" dirty="0"/>
              <a:t>栋</a:t>
            </a:r>
            <a:r>
              <a:rPr lang="en-US" altLang="zh-CN" dirty="0"/>
              <a:t>2906</a:t>
            </a:r>
            <a:r>
              <a:rPr lang="zh-CN" altLang="en-US" dirty="0"/>
              <a:t>室</a:t>
            </a:r>
          </a:p>
        </p:txBody>
      </p:sp>
      <p:sp>
        <p:nvSpPr>
          <p:cNvPr id="12" name="矩形 11"/>
          <p:cNvSpPr/>
          <p:nvPr/>
        </p:nvSpPr>
        <p:spPr>
          <a:xfrm>
            <a:off x="2889399" y="4625353"/>
            <a:ext cx="6466901" cy="1804300"/>
          </a:xfrm>
          <a:prstGeom prst="rect">
            <a:avLst/>
          </a:prstGeom>
          <a:noFill/>
          <a:ln w="19050">
            <a:solidFill>
              <a:srgbClr val="76023A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643955" y="4438054"/>
            <a:ext cx="4902025" cy="369332"/>
          </a:xfrm>
          <a:prstGeom prst="rect">
            <a:avLst/>
          </a:prstGeom>
          <a:solidFill>
            <a:srgbClr val="7602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各地区公司、专业公司、项目公司员工模板区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86115" y="4839386"/>
            <a:ext cx="6080252" cy="1501775"/>
            <a:chOff x="3086115" y="1946010"/>
            <a:chExt cx="6080252" cy="1501775"/>
          </a:xfrm>
        </p:grpSpPr>
        <p:grpSp>
          <p:nvGrpSpPr>
            <p:cNvPr id="15" name="组合 14"/>
            <p:cNvGrpSpPr/>
            <p:nvPr/>
          </p:nvGrpSpPr>
          <p:grpSpPr>
            <a:xfrm>
              <a:off x="3086115" y="1946010"/>
              <a:ext cx="6080252" cy="1501775"/>
              <a:chOff x="2009711" y="3551238"/>
              <a:chExt cx="6080252" cy="1501775"/>
            </a:xfrm>
          </p:grpSpPr>
          <p:pic>
            <p:nvPicPr>
              <p:cNvPr id="17" name="图片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09711" y="3551238"/>
                <a:ext cx="6080252" cy="1501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3"/>
              <p:cNvSpPr>
                <a:spLocks noChangeArrowheads="1"/>
              </p:cNvSpPr>
              <p:nvPr/>
            </p:nvSpPr>
            <p:spPr bwMode="auto">
              <a:xfrm>
                <a:off x="2128834" y="3671575"/>
                <a:ext cx="3031599" cy="1300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张  三</a:t>
                </a:r>
                <a:r>
                  <a:rPr kumimoji="0" lang="zh-CN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996633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  </a:t>
                </a:r>
                <a:r>
                  <a:rPr lang="en-US" altLang="zh-CN" sz="900" dirty="0"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San </a:t>
                </a:r>
                <a:r>
                  <a:rPr lang="en-US" altLang="zh-CN" sz="900" dirty="0" smtClean="0"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Zhang</a:t>
                </a:r>
                <a:r>
                  <a:rPr kumimoji="0" lang="en-US" altLang="zh-CN" sz="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/>
                </a:r>
                <a:br>
                  <a:rPr kumimoji="0" lang="en-US" altLang="zh-CN" sz="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</a:br>
                <a:r>
                  <a:rPr kumimoji="0" lang="en-US" altLang="zh-CN" sz="700" b="0" i="0" u="none" strike="noStrike" cap="none" normalizeH="0" baseline="0" dirty="0" smtClean="0">
                    <a:ln>
                      <a:noFill/>
                    </a:ln>
                    <a:solidFill>
                      <a:srgbClr val="76023A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- - - - - - - - - - - - - - - - - - - - - - - - - - - - - - - - - - - - - - - - - - - </a:t>
                </a:r>
                <a:endPara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buClrTx/>
                  <a:buSzTx/>
                  <a:buFontTx/>
                  <a:buNone/>
                  <a:tabLst/>
                </a:pPr>
                <a:r>
                  <a:rPr kumimoji="0" lang="en-US" altLang="zh-CN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XXXX</a:t>
                </a:r>
                <a:r>
                  <a:rPr kumimoji="0" lang="zh-CN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部   </a:t>
                </a:r>
                <a:r>
                  <a:rPr kumimoji="0" lang="en-US" altLang="zh-CN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XX</a:t>
                </a:r>
                <a:r>
                  <a:rPr kumimoji="0" lang="zh-CN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总监</a:t>
                </a:r>
                <a:r>
                  <a:rPr kumimoji="0" lang="en-US" altLang="zh-CN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/</a:t>
                </a:r>
                <a:r>
                  <a:rPr kumimoji="0" lang="zh-CN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经理</a:t>
                </a:r>
                <a:r>
                  <a:rPr kumimoji="0" lang="en-US" altLang="zh-CN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/</a:t>
                </a:r>
                <a:r>
                  <a:rPr kumimoji="0" lang="zh-CN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主管</a:t>
                </a:r>
                <a:r>
                  <a:rPr kumimoji="0" lang="en-US" altLang="zh-CN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/</a:t>
                </a:r>
                <a:r>
                  <a:rPr kumimoji="0" lang="zh-CN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专员</a:t>
                </a:r>
                <a:endParaRPr kumimoji="0" lang="zh-CN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700" b="0" i="0" u="none" strike="noStrike" cap="none" normalizeH="0" baseline="0" dirty="0" smtClean="0">
                    <a:ln>
                      <a:noFill/>
                    </a:ln>
                    <a:solidFill>
                      <a:srgbClr val="76023A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- - - - - - - - - - - - - - - - - - - - - - - - - - - - - - - - - - - - - - - - - - -</a:t>
                </a:r>
                <a:r>
                  <a:rPr kumimoji="0" lang="en-US" altLang="zh-CN" sz="700" b="0" i="0" u="none" strike="noStrike" cap="none" normalizeH="0" baseline="0" dirty="0" smtClean="0">
                    <a:ln>
                      <a:noFill/>
                    </a:ln>
                    <a:solidFill>
                      <a:srgbClr val="76023A"/>
                    </a:solidFill>
                    <a:effectLst/>
                    <a:latin typeface="Calibri"/>
                    <a:ea typeface="微软雅黑" pitchFamily="34" charset="-122"/>
                    <a:cs typeface="Times New Roman" pitchFamily="18" charset="0"/>
                  </a:rPr>
                  <a:t> </a:t>
                </a:r>
                <a:r>
                  <a:rPr kumimoji="0" lang="en-US" altLang="zh-CN" sz="700" b="0" i="0" u="none" strike="noStrike" cap="none" normalizeH="0" baseline="0" dirty="0" smtClean="0">
                    <a:ln>
                      <a:noFill/>
                    </a:ln>
                    <a:solidFill>
                      <a:srgbClr val="76023A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 </a:t>
                </a:r>
                <a:endPara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rgbClr val="76023A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solidFill>
                      <a:srgbClr val="76023A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T </a:t>
                </a:r>
                <a:r>
                  <a:rPr kumimoji="0" lang="en-US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76023A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/</a:t>
                </a:r>
                <a:r>
                  <a:rPr kumimoji="0" lang="en-US" altLang="zh-CN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 </a:t>
                </a:r>
                <a:r>
                  <a:rPr lang="en-US" altLang="zh-CN" sz="800" smtClean="0"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xxxx</a:t>
                </a:r>
                <a:r>
                  <a:rPr kumimoji="0" lang="en-US" altLang="zh-CN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-12345678</a:t>
                </a:r>
                <a:endPara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solidFill>
                      <a:srgbClr val="76023A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M/</a:t>
                </a: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 </a:t>
                </a: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 123</a:t>
                </a:r>
                <a:r>
                  <a:rPr kumimoji="0" lang="en-US" altLang="zh-CN" sz="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 </a:t>
                </a:r>
                <a:r>
                  <a:rPr kumimoji="0" lang="en-US" altLang="zh-CN" sz="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4567 8900</a:t>
                </a:r>
                <a:endPara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solidFill>
                      <a:srgbClr val="76023A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E /</a:t>
                </a: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 </a:t>
                </a: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  <a:hlinkClick r:id="rId3"/>
                  </a:rPr>
                  <a:t>san_zhang@shimaogroup.com</a:t>
                </a:r>
                <a:endParaRPr kumimoji="0" lang="en-US" altLang="zh-CN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solidFill>
                      <a:srgbClr val="76023A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A /</a:t>
                </a: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 </a:t>
                </a:r>
                <a:r>
                  <a:rPr kumimoji="0" lang="zh-CN" altLang="en-US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中国上海市浦东新区潍坊西路</a:t>
                </a: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55</a:t>
                </a:r>
                <a:r>
                  <a:rPr kumimoji="0" lang="zh-CN" altLang="en-US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号世茂大厦</a:t>
                </a:r>
                <a:endParaRPr kumimoji="0" lang="zh-CN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7778558" y="2295400"/>
              <a:ext cx="1261884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050" b="1" i="0" u="none" strike="noStrike" cap="none" normalizeH="0" baseline="0" dirty="0" smtClean="0">
                  <a:ln>
                    <a:noFill/>
                  </a:ln>
                  <a:solidFill>
                    <a:srgbClr val="B3823F"/>
                  </a:solidFill>
                  <a:effectLst/>
                  <a:latin typeface="华文宋体" panose="02010600040101010101" pitchFamily="2" charset="-122"/>
                  <a:ea typeface="华文宋体" panose="02010600040101010101" pitchFamily="2" charset="-122"/>
                  <a:cs typeface="宋体" pitchFamily="2" charset="-122"/>
                </a:rPr>
                <a:t>世茂</a:t>
              </a:r>
              <a:r>
                <a:rPr lang="zh-CN" altLang="en-US" sz="1050" b="1" dirty="0" smtClean="0">
                  <a:solidFill>
                    <a:srgbClr val="B3823F"/>
                  </a:solidFill>
                  <a:latin typeface="华文宋体" panose="02010600040101010101" pitchFamily="2" charset="-122"/>
                  <a:ea typeface="华文宋体" panose="02010600040101010101" pitchFamily="2" charset="-122"/>
                  <a:cs typeface="宋体" pitchFamily="2" charset="-122"/>
                </a:rPr>
                <a:t>海峡发展</a:t>
              </a:r>
              <a:r>
                <a:rPr kumimoji="0" lang="zh-CN" altLang="en-US" sz="1050" b="1" i="0" u="none" strike="noStrike" cap="none" normalizeH="0" baseline="0" dirty="0" smtClean="0">
                  <a:ln>
                    <a:noFill/>
                  </a:ln>
                  <a:solidFill>
                    <a:srgbClr val="B3823F"/>
                  </a:solidFill>
                  <a:effectLst/>
                  <a:latin typeface="华文宋体" panose="02010600040101010101" pitchFamily="2" charset="-122"/>
                  <a:ea typeface="华文宋体" panose="02010600040101010101" pitchFamily="2" charset="-122"/>
                  <a:cs typeface="宋体" pitchFamily="2" charset="-122"/>
                </a:rPr>
                <a:t>公司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0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="" xmlns:a16="http://schemas.microsoft.com/office/drawing/2014/main" id="{78995337-F593-4CDF-BB6D-E93CB349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邮件签名设置流程</a:t>
            </a:r>
            <a:endParaRPr lang="zh-CN" altLang="en-US" dirty="0"/>
          </a:p>
        </p:txBody>
      </p:sp>
      <p:sp>
        <p:nvSpPr>
          <p:cNvPr id="11" name="文本占位符 4">
            <a:extLst>
              <a:ext uri="{FF2B5EF4-FFF2-40B4-BE49-F238E27FC236}">
                <a16:creationId xmlns="" xmlns:a16="http://schemas.microsoft.com/office/drawing/2014/main" id="{8340A797-19A9-4C20-84E8-603F84B6B3E2}"/>
              </a:ext>
            </a:extLst>
          </p:cNvPr>
          <p:cNvSpPr txBox="1">
            <a:spLocks/>
          </p:cNvSpPr>
          <p:nvPr/>
        </p:nvSpPr>
        <p:spPr>
          <a:xfrm>
            <a:off x="441745" y="1122091"/>
            <a:ext cx="11832143" cy="23034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2-</a:t>
            </a:r>
            <a:r>
              <a:rPr lang="zh-CN" altLang="en-US" dirty="0" smtClean="0"/>
              <a:t>鼠标左键点击模板区签名图片，选中</a:t>
            </a:r>
            <a:r>
              <a:rPr lang="zh-CN" altLang="en-US" dirty="0"/>
              <a:t>整张图片</a:t>
            </a:r>
            <a:r>
              <a:rPr lang="zh-CN" altLang="en-US" dirty="0" smtClean="0"/>
              <a:t>，出现</a:t>
            </a:r>
            <a:r>
              <a:rPr lang="zh-CN" altLang="en-US" dirty="0"/>
              <a:t>弹窗</a:t>
            </a:r>
            <a:r>
              <a:rPr lang="zh-CN" altLang="en-US" dirty="0" smtClean="0"/>
              <a:t>，选择</a:t>
            </a:r>
            <a:r>
              <a:rPr lang="zh-CN" altLang="en-US" dirty="0"/>
              <a:t>“另存为图片”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24" y="1492545"/>
            <a:ext cx="5158852" cy="36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 flipV="1">
            <a:off x="5431809" y="2620371"/>
            <a:ext cx="926007" cy="10304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39221" y="3739485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鼠标点击区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217133" y="1965278"/>
            <a:ext cx="893356" cy="6550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占位符 4">
            <a:extLst>
              <a:ext uri="{FF2B5EF4-FFF2-40B4-BE49-F238E27FC236}">
                <a16:creationId xmlns="" xmlns:a16="http://schemas.microsoft.com/office/drawing/2014/main" id="{8340A797-19A9-4C20-84E8-603F84B6B3E2}"/>
              </a:ext>
            </a:extLst>
          </p:cNvPr>
          <p:cNvSpPr txBox="1">
            <a:spLocks/>
          </p:cNvSpPr>
          <p:nvPr/>
        </p:nvSpPr>
        <p:spPr>
          <a:xfrm>
            <a:off x="449029" y="4356518"/>
            <a:ext cx="10939779" cy="2294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3-</a:t>
            </a:r>
            <a:r>
              <a:rPr lang="zh-CN" altLang="en-US" dirty="0" smtClean="0"/>
              <a:t>图片命名后，保存在桌面上</a:t>
            </a:r>
            <a:endParaRPr lang="zh-CN" altLang="en-US" dirty="0"/>
          </a:p>
        </p:txBody>
      </p:sp>
      <p:pic>
        <p:nvPicPr>
          <p:cNvPr id="20" name="Picture 4" descr="D:\Users\jie_chen8\Desktop\签名底图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2"/>
          <a:stretch/>
        </p:blipFill>
        <p:spPr bwMode="auto">
          <a:xfrm>
            <a:off x="3738471" y="4356518"/>
            <a:ext cx="3299569" cy="22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邮件签名设置流程</a:t>
            </a:r>
          </a:p>
        </p:txBody>
      </p:sp>
      <p:sp>
        <p:nvSpPr>
          <p:cNvPr id="6" name="文本占位符 4">
            <a:extLst>
              <a:ext uri="{FF2B5EF4-FFF2-40B4-BE49-F238E27FC236}">
                <a16:creationId xmlns="" xmlns:a16="http://schemas.microsoft.com/office/drawing/2014/main" id="{8340A797-19A9-4C20-84E8-603F84B6B3E2}"/>
              </a:ext>
            </a:extLst>
          </p:cNvPr>
          <p:cNvSpPr txBox="1">
            <a:spLocks/>
          </p:cNvSpPr>
          <p:nvPr/>
        </p:nvSpPr>
        <p:spPr>
          <a:xfrm>
            <a:off x="435381" y="1053565"/>
            <a:ext cx="4857750" cy="23034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4-</a:t>
            </a:r>
            <a:r>
              <a:rPr lang="zh-CN" altLang="en-US" dirty="0" smtClean="0"/>
              <a:t>打开</a:t>
            </a:r>
            <a:r>
              <a:rPr lang="en-US" altLang="zh-CN" dirty="0" smtClean="0"/>
              <a:t>Outlook</a:t>
            </a:r>
            <a:r>
              <a:rPr lang="zh-CN" altLang="en-US" dirty="0" smtClean="0"/>
              <a:t>，点击“新建电子邮件“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1"/>
          <a:stretch/>
        </p:blipFill>
        <p:spPr bwMode="auto">
          <a:xfrm>
            <a:off x="2244530" y="1382357"/>
            <a:ext cx="7711839" cy="181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"/>
          <p:cNvSpPr>
            <a:spLocks noGrp="1"/>
          </p:cNvSpPr>
          <p:nvPr>
            <p:ph type="body" idx="1"/>
          </p:nvPr>
        </p:nvSpPr>
        <p:spPr>
          <a:xfrm>
            <a:off x="424678" y="3262887"/>
            <a:ext cx="10515600" cy="1500187"/>
          </a:xfrm>
        </p:spPr>
        <p:txBody>
          <a:bodyPr/>
          <a:lstStyle/>
          <a:p>
            <a:r>
              <a:rPr lang="en-US" altLang="zh-CN" dirty="0" smtClean="0"/>
              <a:t>5-</a:t>
            </a:r>
            <a:r>
              <a:rPr lang="zh-CN" altLang="en-US" dirty="0" smtClean="0"/>
              <a:t>在新建邮件中，鼠标左键点击“签名”，选择弹窗中的“签名”</a:t>
            </a:r>
            <a:endParaRPr lang="zh-CN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3"/>
          <a:stretch/>
        </p:blipFill>
        <p:spPr bwMode="auto">
          <a:xfrm>
            <a:off x="2017808" y="3595036"/>
            <a:ext cx="8134350" cy="301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4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邮件签名设置流程</a:t>
            </a:r>
          </a:p>
        </p:txBody>
      </p:sp>
      <p:sp>
        <p:nvSpPr>
          <p:cNvPr id="6" name="文本占位符 4">
            <a:extLst>
              <a:ext uri="{FF2B5EF4-FFF2-40B4-BE49-F238E27FC236}">
                <a16:creationId xmlns="" xmlns:a16="http://schemas.microsoft.com/office/drawing/2014/main" id="{8340A797-19A9-4C20-84E8-603F84B6B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693" y="1169692"/>
            <a:ext cx="11164903" cy="1500187"/>
          </a:xfrm>
        </p:spPr>
        <p:txBody>
          <a:bodyPr/>
          <a:lstStyle/>
          <a:p>
            <a:r>
              <a:rPr lang="en-US" altLang="zh-CN" dirty="0" smtClean="0"/>
              <a:t>6-</a:t>
            </a:r>
            <a:r>
              <a:rPr lang="zh-CN" altLang="en-US" dirty="0" smtClean="0"/>
              <a:t>在“选择要编辑的签名”中选择“新建” ，为新签名命名。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在“编辑签名”中</a:t>
            </a:r>
            <a:r>
              <a:rPr lang="zh-CN" altLang="zh-CN" dirty="0" smtClean="0"/>
              <a:t>点击</a:t>
            </a:r>
            <a:r>
              <a:rPr lang="zh-CN" altLang="zh-CN" dirty="0"/>
              <a:t>图片</a:t>
            </a:r>
            <a:r>
              <a:rPr lang="zh-CN" altLang="en-US" dirty="0" smtClean="0"/>
              <a:t>按钮（</a:t>
            </a:r>
            <a:r>
              <a:rPr lang="zh-CN" altLang="en-US" dirty="0" smtClean="0">
                <a:solidFill>
                  <a:srgbClr val="FF0000"/>
                </a:solidFill>
              </a:rPr>
              <a:t>红色框示</a:t>
            </a:r>
            <a:r>
              <a:rPr lang="zh-CN" altLang="en-US" dirty="0" smtClean="0"/>
              <a:t>），</a:t>
            </a:r>
            <a:r>
              <a:rPr lang="zh-CN" altLang="zh-CN" dirty="0" smtClean="0"/>
              <a:t>将</a:t>
            </a:r>
            <a:r>
              <a:rPr lang="zh-CN" altLang="en-US" dirty="0"/>
              <a:t>保存在</a:t>
            </a:r>
            <a:r>
              <a:rPr lang="zh-CN" altLang="zh-CN" dirty="0"/>
              <a:t>桌面</a:t>
            </a:r>
            <a:r>
              <a:rPr lang="zh-CN" altLang="en-US" dirty="0"/>
              <a:t>上的“签名底图”</a:t>
            </a:r>
            <a:r>
              <a:rPr lang="zh-CN" altLang="zh-CN" dirty="0"/>
              <a:t>上</a:t>
            </a:r>
            <a:r>
              <a:rPr lang="zh-CN" altLang="zh-CN" dirty="0" smtClean="0"/>
              <a:t>传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在“选择默认签名”中将“新邮件（</a:t>
            </a:r>
            <a:r>
              <a:rPr lang="en-US" altLang="zh-CN" dirty="0" smtClean="0"/>
              <a:t>M</a:t>
            </a:r>
            <a:r>
              <a:rPr lang="zh-CN" altLang="en-US" dirty="0" smtClean="0"/>
              <a:t>）”、“答复</a:t>
            </a:r>
            <a:r>
              <a:rPr lang="en-US" altLang="zh-CN" dirty="0" smtClean="0"/>
              <a:t>/</a:t>
            </a:r>
            <a:r>
              <a:rPr lang="zh-CN" altLang="en-US" dirty="0" smtClean="0"/>
              <a:t>转发（</a:t>
            </a:r>
            <a:r>
              <a:rPr lang="en-US" altLang="zh-CN" dirty="0" smtClean="0"/>
              <a:t>F</a:t>
            </a:r>
            <a:r>
              <a:rPr lang="zh-CN" altLang="en-US" dirty="0" smtClean="0"/>
              <a:t>）”的下拉框中选择新签名。</a:t>
            </a:r>
            <a:endParaRPr lang="en-US" altLang="zh-CN" dirty="0" smtClean="0"/>
          </a:p>
          <a:p>
            <a:r>
              <a:rPr lang="en-US" altLang="zh-CN" dirty="0" smtClean="0"/>
              <a:t>   </a:t>
            </a:r>
            <a:r>
              <a:rPr lang="zh-CN" altLang="en-US" dirty="0" smtClean="0"/>
              <a:t>点击“确定”，</a:t>
            </a:r>
            <a:r>
              <a:rPr lang="zh-CN" altLang="zh-CN" dirty="0" smtClean="0"/>
              <a:t>关闭</a:t>
            </a:r>
            <a:r>
              <a:rPr lang="zh-CN" altLang="zh-CN" dirty="0"/>
              <a:t>该空白</a:t>
            </a:r>
            <a:r>
              <a:rPr lang="zh-CN" altLang="zh-CN" dirty="0" smtClean="0"/>
              <a:t>邮件</a:t>
            </a:r>
            <a:r>
              <a:rPr lang="zh-CN" altLang="en-US" dirty="0" smtClean="0"/>
              <a:t>。</a:t>
            </a:r>
            <a:endParaRPr lang="zh-CN" altLang="zh-CN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/>
          <a:stretch/>
        </p:blipFill>
        <p:spPr bwMode="auto">
          <a:xfrm>
            <a:off x="3211373" y="2638678"/>
            <a:ext cx="5400364" cy="347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172" y="6295116"/>
            <a:ext cx="621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7-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重新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新建邮件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”，检查签名设置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50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邮件签名设置流程</a:t>
            </a:r>
          </a:p>
        </p:txBody>
      </p:sp>
      <p:sp>
        <p:nvSpPr>
          <p:cNvPr id="6" name="文本占位符 4">
            <a:extLst>
              <a:ext uri="{FF2B5EF4-FFF2-40B4-BE49-F238E27FC236}">
                <a16:creationId xmlns="" xmlns:a16="http://schemas.microsoft.com/office/drawing/2014/main" id="{8340A797-19A9-4C20-84E8-603F84B6B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693" y="1169692"/>
            <a:ext cx="11164903" cy="1500187"/>
          </a:xfrm>
        </p:spPr>
        <p:txBody>
          <a:bodyPr/>
          <a:lstStyle/>
          <a:p>
            <a:r>
              <a:rPr lang="en-US" altLang="zh-CN" dirty="0" smtClean="0"/>
              <a:t>6-</a:t>
            </a:r>
            <a:r>
              <a:rPr lang="zh-CN" altLang="en-US" dirty="0" smtClean="0"/>
              <a:t>在“选择要编辑的签名”中选择“新建” ，为新签名命名。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在“编辑签名”中</a:t>
            </a:r>
            <a:r>
              <a:rPr lang="zh-CN" altLang="zh-CN" dirty="0" smtClean="0"/>
              <a:t>点击</a:t>
            </a:r>
            <a:r>
              <a:rPr lang="zh-CN" altLang="zh-CN" dirty="0"/>
              <a:t>图片</a:t>
            </a:r>
            <a:r>
              <a:rPr lang="zh-CN" altLang="en-US" dirty="0" smtClean="0"/>
              <a:t>按钮（红色框示），</a:t>
            </a:r>
            <a:r>
              <a:rPr lang="zh-CN" altLang="zh-CN" dirty="0" smtClean="0"/>
              <a:t>将</a:t>
            </a:r>
            <a:r>
              <a:rPr lang="zh-CN" altLang="en-US" dirty="0"/>
              <a:t>保存在</a:t>
            </a:r>
            <a:r>
              <a:rPr lang="zh-CN" altLang="zh-CN" dirty="0"/>
              <a:t>桌面</a:t>
            </a:r>
            <a:r>
              <a:rPr lang="zh-CN" altLang="en-US" dirty="0"/>
              <a:t>上的“签名底图”</a:t>
            </a:r>
            <a:r>
              <a:rPr lang="zh-CN" altLang="zh-CN" dirty="0"/>
              <a:t>上</a:t>
            </a:r>
            <a:r>
              <a:rPr lang="zh-CN" altLang="zh-CN" dirty="0" smtClean="0"/>
              <a:t>传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在“选择默认签名”中将“新邮件（</a:t>
            </a:r>
            <a:r>
              <a:rPr lang="en-US" altLang="zh-CN" dirty="0" smtClean="0"/>
              <a:t>M</a:t>
            </a:r>
            <a:r>
              <a:rPr lang="zh-CN" altLang="en-US" dirty="0" smtClean="0"/>
              <a:t>）”、“答复</a:t>
            </a:r>
            <a:r>
              <a:rPr lang="en-US" altLang="zh-CN" dirty="0" smtClean="0"/>
              <a:t>/</a:t>
            </a:r>
            <a:r>
              <a:rPr lang="zh-CN" altLang="en-US" dirty="0" smtClean="0"/>
              <a:t>转发（</a:t>
            </a:r>
            <a:r>
              <a:rPr lang="en-US" altLang="zh-CN" dirty="0" smtClean="0"/>
              <a:t>F</a:t>
            </a:r>
            <a:r>
              <a:rPr lang="zh-CN" altLang="en-US" dirty="0" smtClean="0"/>
              <a:t>）”的下拉框中选择新签名。</a:t>
            </a:r>
            <a:endParaRPr lang="en-US" altLang="zh-CN" dirty="0" smtClean="0"/>
          </a:p>
          <a:p>
            <a:r>
              <a:rPr lang="en-US" altLang="zh-CN" dirty="0" smtClean="0"/>
              <a:t>   </a:t>
            </a:r>
            <a:r>
              <a:rPr lang="zh-CN" altLang="en-US" dirty="0" smtClean="0"/>
              <a:t>点击“确定”，</a:t>
            </a:r>
            <a:r>
              <a:rPr lang="zh-CN" altLang="zh-CN" dirty="0" smtClean="0"/>
              <a:t>关闭</a:t>
            </a:r>
            <a:r>
              <a:rPr lang="zh-CN" altLang="zh-CN" dirty="0"/>
              <a:t>该空白</a:t>
            </a:r>
            <a:r>
              <a:rPr lang="zh-CN" altLang="zh-CN" dirty="0" smtClean="0"/>
              <a:t>邮件</a:t>
            </a:r>
            <a:r>
              <a:rPr lang="zh-CN" altLang="en-US" dirty="0" smtClean="0"/>
              <a:t>。</a:t>
            </a:r>
            <a:endParaRPr lang="zh-CN" altLang="zh-CN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/>
          <a:stretch/>
        </p:blipFill>
        <p:spPr bwMode="auto">
          <a:xfrm>
            <a:off x="3211373" y="2638678"/>
            <a:ext cx="5400364" cy="347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172" y="6295116"/>
            <a:ext cx="621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7-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重新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新建邮件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”，检查签名设置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75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2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385</Words>
  <Application>Microsoft Office PowerPoint</Application>
  <PresentationFormat>自定义</PresentationFormat>
  <Paragraphs>39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主题​​</vt:lpstr>
      <vt:lpstr>公司邮件签名设置指引</vt:lpstr>
      <vt:lpstr>邮件签名设置流程</vt:lpstr>
      <vt:lpstr>邮件签名设置流程</vt:lpstr>
      <vt:lpstr>邮件签名设置流程</vt:lpstr>
      <vt:lpstr>邮件签名设置流程</vt:lpstr>
      <vt:lpstr>邮件签名设置流程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陈洁</dc:creator>
  <cp:lastModifiedBy>赖建发</cp:lastModifiedBy>
  <cp:revision>43</cp:revision>
  <dcterms:created xsi:type="dcterms:W3CDTF">2020-02-11T03:05:38Z</dcterms:created>
  <dcterms:modified xsi:type="dcterms:W3CDTF">2021-05-13T01:23:34Z</dcterms:modified>
</cp:coreProperties>
</file>